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98" r:id="rId21"/>
    <p:sldId id="299" r:id="rId22"/>
    <p:sldId id="300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6. </a:t>
            </a:r>
            <a:r>
              <a:rPr lang="ru-RU" b="1" dirty="0"/>
              <a:t>Олимпийские </a:t>
            </a:r>
            <a:r>
              <a:rPr lang="ru-RU" b="1" dirty="0" smtClean="0"/>
              <a:t>церемонии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</a:t>
            </a:r>
            <a:r>
              <a:rPr lang="ru-RU" b="1" dirty="0"/>
              <a:t>Олимпийскую клятву на церемонии открытия произносит спортсмен страны–хозяйки Игр.</a:t>
            </a:r>
          </a:p>
        </p:txBody>
      </p:sp>
    </p:spTree>
    <p:extLst>
      <p:ext uri="{BB962C8B-B14F-4D97-AF65-F5344CB8AC3E}">
        <p14:creationId xmlns="" xmlns:p14="http://schemas.microsoft.com/office/powerpoint/2010/main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ru-RU" b="1" dirty="0"/>
              <a:t>Олимпийский гимн не звучит во время церемонии поднятия государственного флага страны–организатора Игр.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Талисман Олимпийских игр – это официальный символ Игр.</a:t>
            </a:r>
          </a:p>
        </p:txBody>
      </p:sp>
    </p:spTree>
    <p:extLst>
      <p:ext uri="{BB962C8B-B14F-4D97-AF65-F5344CB8AC3E}">
        <p14:creationId xmlns="" xmlns:p14="http://schemas.microsoft.com/office/powerpoint/2010/main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В Олимпии победителей Олимпийских игр награждали лавровым венком и пальмовой ветвью.</a:t>
            </a:r>
          </a:p>
        </p:txBody>
      </p:sp>
    </p:spTree>
    <p:extLst>
      <p:ext uri="{BB962C8B-B14F-4D97-AF65-F5344CB8AC3E}">
        <p14:creationId xmlns="" xmlns:p14="http://schemas.microsoft.com/office/powerpoint/2010/main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Олимпийские медали изготовляются из чистого золота, серебра и бронзы.</a:t>
            </a:r>
          </a:p>
        </p:txBody>
      </p:sp>
    </p:spTree>
    <p:extLst>
      <p:ext uri="{BB962C8B-B14F-4D97-AF65-F5344CB8AC3E}">
        <p14:creationId xmlns="" xmlns:p14="http://schemas.microsoft.com/office/powerpoint/2010/main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Высшей наградой МОК является Олимпийский орден.</a:t>
            </a:r>
          </a:p>
        </p:txBody>
      </p:sp>
    </p:spTree>
    <p:extLst>
      <p:ext uri="{BB962C8B-B14F-4D97-AF65-F5344CB8AC3E}">
        <p14:creationId xmlns="" xmlns:p14="http://schemas.microsoft.com/office/powerpoint/2010/main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ru-RU" b="1" dirty="0"/>
              <a:t>В церемониях открытия и закрытия Игр есть официальная и неофициальная части.</a:t>
            </a:r>
            <a:br>
              <a:rPr lang="ru-RU" b="1" dirty="0"/>
            </a:b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</a:t>
            </a:r>
            <a:r>
              <a:rPr lang="ru-RU" b="1" dirty="0"/>
              <a:t>На церемонии закрытия Игр награждают спортсменов, которые особо отличились на Играх.</a:t>
            </a:r>
          </a:p>
        </p:txBody>
      </p:sp>
    </p:spTree>
    <p:extLst>
      <p:ext uri="{BB962C8B-B14F-4D97-AF65-F5344CB8AC3E}">
        <p14:creationId xmlns="" xmlns:p14="http://schemas.microsoft.com/office/powerpoint/2010/main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Первыми на церемонии открытия Игр всегда идет делегация страны–хозяйки Игр.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17. </a:t>
            </a:r>
            <a:r>
              <a:rPr lang="ru-RU" b="1" dirty="0"/>
              <a:t>На церемонии закрытия Игр, как правило, государственный флаг страны несет наиболее отличившийся спортсмен этой страны.</a:t>
            </a:r>
          </a:p>
        </p:txBody>
      </p:sp>
    </p:spTree>
    <p:extLst>
      <p:ext uri="{BB962C8B-B14F-4D97-AF65-F5344CB8AC3E}">
        <p14:creationId xmlns="" xmlns:p14="http://schemas.microsoft.com/office/powerpoint/2010/main" val="12726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Олимпийский флаг представляет собой белое полотнище с олимпийскими кольцами.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49653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19. </a:t>
            </a:r>
            <a:r>
              <a:rPr lang="ru-RU" b="1" dirty="0"/>
              <a:t>Последними на церемонии открытия Игр всегда идет делегация страны–хозяйки Игр.</a:t>
            </a:r>
          </a:p>
        </p:txBody>
      </p:sp>
    </p:spTree>
    <p:extLst>
      <p:ext uri="{BB962C8B-B14F-4D97-AF65-F5344CB8AC3E}">
        <p14:creationId xmlns="" xmlns:p14="http://schemas.microsoft.com/office/powerpoint/2010/main" val="3744594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20. </a:t>
            </a:r>
            <a:r>
              <a:rPr lang="ru-RU" b="1" dirty="0"/>
              <a:t>Олимпийский огонь в 1980 г. на стадионе «Динамо» в Минске зажигал прославленный белорусский борец Александр Медведь.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1894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1239187"/>
            <a:ext cx="10282552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</a:t>
            </a:r>
            <a:r>
              <a:rPr lang="ru-RU" b="1" dirty="0" smtClean="0">
                <a:solidFill>
                  <a:srgbClr val="92D050"/>
                </a:solidFill>
              </a:rPr>
              <a:t>. Напишите 5 олимпийских символов</a:t>
            </a:r>
            <a:endParaRPr lang="ru-RU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Пять колец – символ … континентов: голубое кольцо обозначает …, желтое – …, черное – …, зеленое – …, красное – …</a:t>
            </a:r>
          </a:p>
        </p:txBody>
      </p:sp>
    </p:spTree>
    <p:extLst>
      <p:ext uri="{BB962C8B-B14F-4D97-AF65-F5344CB8AC3E}">
        <p14:creationId xmlns="" xmlns:p14="http://schemas.microsoft.com/office/powerpoint/2010/main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Подъем и спуск олимпийского флага сопровождается … гимном.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4. </a:t>
            </a:r>
            <a:r>
              <a:rPr lang="ru-RU" b="1" dirty="0"/>
              <a:t>Идею зажигать олимпийский огонь в Олимпии предложил </a:t>
            </a:r>
            <a:r>
              <a:rPr lang="ru-RU" b="1" i="1" dirty="0"/>
              <a:t>… </a:t>
            </a:r>
            <a:r>
              <a:rPr lang="ru-RU" b="1" dirty="0"/>
              <a:t>еще в … году.</a:t>
            </a:r>
          </a:p>
        </p:txBody>
      </p:sp>
    </p:spTree>
    <p:extLst>
      <p:ext uri="{BB962C8B-B14F-4D97-AF65-F5344CB8AC3E}">
        <p14:creationId xmlns="" xmlns:p14="http://schemas.microsoft.com/office/powerpoint/2010/main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5. </a:t>
            </a:r>
            <a:r>
              <a:rPr lang="ru-RU" b="1" dirty="0"/>
              <a:t>Современный олимпийский девиз – «Быстрее, выше, сильнее – …!»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Олимпийской эмблемой является составная композиция, в которой … кольца сочетаются с другим отличительным элементом.</a:t>
            </a:r>
          </a:p>
        </p:txBody>
      </p:sp>
    </p:spTree>
    <p:extLst>
      <p:ext uri="{BB962C8B-B14F-4D97-AF65-F5344CB8AC3E}">
        <p14:creationId xmlns="" xmlns:p14="http://schemas.microsoft.com/office/powerpoint/2010/main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Пьер де Кубертен разработал основы олимпийской символики и атрибутики.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Сущность олимпийской клятвы заключается в акцентировании идеи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Во время спуска и подъема олимпийского влага исполняется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/>
          </a:bodyPr>
          <a:lstStyle/>
          <a:p>
            <a:r>
              <a:rPr lang="ru-RU" b="1" dirty="0"/>
              <a:t>9. Неофициальным олимпийским атрибутом является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Требования, относящиеся к олимпийским медалям, записаны в …</a:t>
            </a:r>
            <a:br>
              <a:rPr lang="ru-RU" b="1" dirty="0"/>
            </a:b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Серебряного олимпийского ордена удостоены выдающиеся белорусские спортсмены – борец… и фехтовальщица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Всем участникам Игр и официальным лицам команд вручаются … </a:t>
            </a:r>
          </a:p>
        </p:txBody>
      </p:sp>
    </p:spTree>
    <p:extLst>
      <p:ext uri="{BB962C8B-B14F-4D97-AF65-F5344CB8AC3E}">
        <p14:creationId xmlns="" xmlns:p14="http://schemas.microsoft.com/office/powerpoint/2010/main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Трехступенчатый пьедестал почета был введен в олимпийскую церемонию на Играх … года в городе …</a:t>
            </a:r>
          </a:p>
        </p:txBody>
      </p:sp>
    </p:spTree>
    <p:extLst>
      <p:ext uri="{BB962C8B-B14F-4D97-AF65-F5344CB8AC3E}">
        <p14:creationId xmlns="" xmlns:p14="http://schemas.microsoft.com/office/powerpoint/2010/main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Официальная часть открытия и закрытия Игр описана в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Олимпийскую клятву на Играх–1980 г. в Москве от имени судей произносил прославленный белорусский борец …</a:t>
            </a:r>
          </a:p>
        </p:txBody>
      </p:sp>
    </p:spTree>
    <p:extLst>
      <p:ext uri="{BB962C8B-B14F-4D97-AF65-F5344CB8AC3E}">
        <p14:creationId xmlns="" xmlns:p14="http://schemas.microsoft.com/office/powerpoint/2010/main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Первыми на церемонии открытия Игр идет делегация …, а завершают парад стран–участниц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Современный олимпийский символ состоит из шести сцепленных между собой кругов или колец.</a:t>
            </a:r>
          </a:p>
        </p:txBody>
      </p:sp>
    </p:spTree>
    <p:extLst>
      <p:ext uri="{BB962C8B-B14F-4D97-AF65-F5344CB8AC3E}">
        <p14:creationId xmlns="" xmlns:p14="http://schemas.microsoft.com/office/powerpoint/2010/main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Олимпийская символика является исключительной собственностью …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68062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6" y="2453390"/>
            <a:ext cx="891637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Эстафета олимпийского огня проходит по территории той страны, где …</a:t>
            </a:r>
          </a:p>
        </p:txBody>
      </p:sp>
    </p:spTree>
    <p:extLst>
      <p:ext uri="{BB962C8B-B14F-4D97-AF65-F5344CB8AC3E}">
        <p14:creationId xmlns="" xmlns:p14="http://schemas.microsoft.com/office/powerpoint/2010/main" val="321428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Цвета олимпийских колец символизируют цвет кожи участвующих в Играх атлетов.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9006312" cy="1320800"/>
          </a:xfrm>
        </p:spPr>
        <p:txBody>
          <a:bodyPr>
            <a:noAutofit/>
          </a:bodyPr>
          <a:lstStyle/>
          <a:p>
            <a:r>
              <a:rPr lang="ru-RU" b="1" dirty="0"/>
              <a:t>4. Олимпийски флаг поднимают под гимн государства, где проходят Игры.</a:t>
            </a:r>
          </a:p>
        </p:txBody>
      </p:sp>
    </p:spTree>
    <p:extLst>
      <p:ext uri="{BB962C8B-B14F-4D97-AF65-F5344CB8AC3E}">
        <p14:creationId xmlns="" xmlns:p14="http://schemas.microsoft.com/office/powerpoint/2010/main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Олимпийским огнем является огонь, зажигаемый в Олимпии под эгидой МОК.</a:t>
            </a:r>
          </a:p>
        </p:txBody>
      </p:sp>
    </p:spTree>
    <p:extLst>
      <p:ext uri="{BB962C8B-B14F-4D97-AF65-F5344CB8AC3E}">
        <p14:creationId xmlns="" xmlns:p14="http://schemas.microsoft.com/office/powerpoint/2010/main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5" y="2198557"/>
            <a:ext cx="8931361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Современный олимпийский девиз – «Быстрее, выше, сильнее!».</a:t>
            </a:r>
          </a:p>
        </p:txBody>
      </p:sp>
    </p:spTree>
    <p:extLst>
      <p:ext uri="{BB962C8B-B14F-4D97-AF65-F5344CB8AC3E}">
        <p14:creationId xmlns="" xmlns:p14="http://schemas.microsoft.com/office/powerpoint/2010/main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Эмблема НОК Республики Беларусь представляет собой олимпийские кольца, национальный флаг страны, расположенный под кольцами и надпись под флагом на английском языке – </a:t>
            </a:r>
            <a:r>
              <a:rPr lang="en-US" b="1" dirty="0"/>
              <a:t>BELARUS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F440A5-D2FD-4683-9E38-F1F39AEAB689}"/>
</file>

<file path=customXml/itemProps2.xml><?xml version="1.0" encoding="utf-8"?>
<ds:datastoreItem xmlns:ds="http://schemas.openxmlformats.org/officeDocument/2006/customXml" ds:itemID="{370856F6-F242-4CD6-9AFA-58712C735D3C}"/>
</file>

<file path=customXml/itemProps3.xml><?xml version="1.0" encoding="utf-8"?>
<ds:datastoreItem xmlns:ds="http://schemas.openxmlformats.org/officeDocument/2006/customXml" ds:itemID="{9914CFFC-E1BC-44DF-8E65-A900F5DB735C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583</Words>
  <Application>Microsoft Office PowerPoint</Application>
  <PresentationFormat>Произвольный</PresentationFormat>
  <Paragraphs>44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Грань</vt:lpstr>
      <vt:lpstr>Тема 6. Олимпийские церемонии  </vt:lpstr>
      <vt:lpstr>Содержание задания 1</vt:lpstr>
      <vt:lpstr>1. Пьер де Кубертен разработал основы олимпийской символики и атрибутики. </vt:lpstr>
      <vt:lpstr>2. Современный олимпийский символ состоит из шести сцепленных между собой кругов или колец.</vt:lpstr>
      <vt:lpstr>3. Цвета олимпийских колец символизируют цвет кожи участвующих в Играх атлетов.  </vt:lpstr>
      <vt:lpstr>4. Олимпийски флаг поднимают под гимн государства, где проходят Игры.</vt:lpstr>
      <vt:lpstr>5. Олимпийским огнем является огонь, зажигаемый в Олимпии под эгидой МОК.</vt:lpstr>
      <vt:lpstr>6. Современный олимпийский девиз – «Быстрее, выше, сильнее!».</vt:lpstr>
      <vt:lpstr>7. Эмблема НОК Республики Беларусь представляет собой олимпийские кольца, национальный флаг страны, расположенный под кольцами и надпись под флагом на английском языке – BELARUS.</vt:lpstr>
      <vt:lpstr>8. Олимпийскую клятву на церемонии открытия произносит спортсмен страны–хозяйки Игр.</vt:lpstr>
      <vt:lpstr>9. Олимпийский гимн не звучит во время церемонии поднятия государственного флага страны–организатора Игр.  </vt:lpstr>
      <vt:lpstr>10. Талисман Олимпийских игр – это официальный символ Игр.</vt:lpstr>
      <vt:lpstr>11. В Олимпии победителей Олимпийских игр награждали лавровым венком и пальмовой ветвью.</vt:lpstr>
      <vt:lpstr>12. Олимпийские медали изготовляются из чистого золота, серебра и бронзы.</vt:lpstr>
      <vt:lpstr>13. Высшей наградой МОК является Олимпийский орден.</vt:lpstr>
      <vt:lpstr>14. В церемониях открытия и закрытия Игр есть официальная и неофициальная части.   </vt:lpstr>
      <vt:lpstr>15. На церемонии закрытия Игр награждают спортсменов, которые особо отличились на Играх.</vt:lpstr>
      <vt:lpstr>16. Первыми на церемонии открытия Игр всегда идет делегация страны–хозяйки Игр. </vt:lpstr>
      <vt:lpstr>17. На церемонии закрытия Игр, как правило, государственный флаг страны несет наиболее отличившийся спортсмен этой страны.</vt:lpstr>
      <vt:lpstr>18. Олимпийский флаг представляет собой белое полотнище с олимпийскими кольцами. </vt:lpstr>
      <vt:lpstr>19. Последними на церемонии открытия Игр всегда идет делегация страны–хозяйки Игр.</vt:lpstr>
      <vt:lpstr>20. Олимпийский огонь в 1980 г. на стадионе «Динамо» в Минске зажигал прославленный белорусский борец Александр Медведь. </vt:lpstr>
      <vt:lpstr>Содержание задания 2</vt:lpstr>
      <vt:lpstr>1. Напишите 5 олимпийских символов</vt:lpstr>
      <vt:lpstr>2. Пять колец – символ … континентов: голубое кольцо обозначает …, желтое – …, черное – …, зеленое – …, красное – …</vt:lpstr>
      <vt:lpstr>3. Подъем и спуск олимпийского флага сопровождается … гимном. </vt:lpstr>
      <vt:lpstr>4. Идею зажигать олимпийский огонь в Олимпии предложил … еще в … году.</vt:lpstr>
      <vt:lpstr>5. Современный олимпийский девиз – «Быстрее, выше, сильнее – …!» </vt:lpstr>
      <vt:lpstr>6. Олимпийской эмблемой является составная композиция, в которой … кольца сочетаются с другим отличительным элементом.</vt:lpstr>
      <vt:lpstr>7. Сущность олимпийской клятвы заключается в акцентировании идеи … </vt:lpstr>
      <vt:lpstr>8. Во время спуска и подъема олимпийского влага исполняется …</vt:lpstr>
      <vt:lpstr>9. Неофициальным олимпийским атрибутом является …</vt:lpstr>
      <vt:lpstr>10. Требования, относящиеся к олимпийским медалям, записаны в …  </vt:lpstr>
      <vt:lpstr>11. Серебряного олимпийского ордена удостоены выдающиеся белорусские спортсмены – борец… и фехтовальщица …</vt:lpstr>
      <vt:lpstr>12. Всем участникам Игр и официальным лицам команд вручаются … </vt:lpstr>
      <vt:lpstr>13. Трехступенчатый пьедестал почета был введен в олимпийскую церемонию на Играх … года в городе …</vt:lpstr>
      <vt:lpstr>14. Официальная часть открытия и закрытия Игр описана в … </vt:lpstr>
      <vt:lpstr>15. Олимпийскую клятву на Играх–1980 г. в Москве от имени судей произносил прославленный белорусский борец …</vt:lpstr>
      <vt:lpstr>16. Первыми на церемонии открытия Игр идет делегация …, а завершают парад стран–участниц … </vt:lpstr>
      <vt:lpstr>17. Олимпийская символика является исключительной собственностью … </vt:lpstr>
      <vt:lpstr>18. Эстафета олимпийского огня проходит по территории той страны, где 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17</cp:revision>
  <dcterms:created xsi:type="dcterms:W3CDTF">2024-09-16T12:33:04Z</dcterms:created>
  <dcterms:modified xsi:type="dcterms:W3CDTF">2025-01-14T20:09:12Z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